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4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598"/>
  </p:normalViewPr>
  <p:slideViewPr>
    <p:cSldViewPr snapToGrid="0">
      <p:cViewPr varScale="1">
        <p:scale>
          <a:sx n="165" d="100"/>
          <a:sy n="165" d="100"/>
        </p:scale>
        <p:origin x="192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47AAB471-0053-BD8D-FC5A-84822701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A6E19B90-C7B4-5CAB-E1EC-48C00DA5B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557EB04C-6DBA-D80E-C1BB-54B7ACA931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09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C7E2794-4C55-7BCA-5BCF-48660D29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CC2D2C42-98E8-18DD-75F4-6F375EE1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21D804B7-F6B4-2B77-BD84-028FA62B1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41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59DB5F4-1762-246C-3CD9-6D236054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01C2CD59-7723-7042-4F87-B3DC329D1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AF6E4C26-C234-D28D-8DB0-6A1075011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05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DDDF9F9-1C5D-8193-AF1E-A56764C7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501CB8A0-5FF3-3E22-2057-BE6103B82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779E008F-7CD1-D572-04E0-B9DDAC7D1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594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B8ED2B44-BCE5-EC7C-EB57-3FDD1B2E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AE44B587-CBEB-2C1F-9C07-14EB315DE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409AB1FA-DC1F-FD8E-BCDE-6CB2552A4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50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3A9AA93C-4106-17BF-DF4F-2A2AF3C57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622E0BE7-727D-54F1-D6F5-6E83A556D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542B64D4-8E04-8B05-96CF-85F2DA4CE3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55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5628BE1-909A-B2C9-FE4E-A33C711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5BC7DC6C-F3A5-9AE1-CC1B-5481A1FAB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30789784-B9D7-FB4C-D75E-4663D8BB1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76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BA66EFA9-C19A-0073-4CEE-A79C9DCD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198E4D4B-97FE-6DFF-9EBE-9265FB49F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F153CBD1-98F5-3AE0-BA92-23820DE86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366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5A21086-7B4B-8233-D225-08C19729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64374C0B-B24A-81DF-9488-585DCB5BC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949A2EF9-2010-9022-1DDA-BB7BA436E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42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D3EB23F4-36B9-5FD9-9E74-2082703A1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83B394A0-D009-1B55-6D62-D98E80E1B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8CD406AA-FFF7-4C20-1098-02FC38AD4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80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0112408-337F-3271-E704-4FF6B286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E948CA85-7A0D-C9AE-096B-88EB6489F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ADB9297E-D485-CE67-F139-3EDC14F9D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20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1C9567BC-DA9C-C701-CA08-381A28BA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A0A97A4B-5087-1E58-DF52-A0691D713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2899086B-A753-4A5E-C235-90C3F490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092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6D57DC89-2513-76D1-3960-DCA56F970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59AD5744-03BF-ABB5-8563-5A6BFD84B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C367BF81-31AC-B3C2-3150-0E66F4834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85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B9AAA15C-5ABB-4636-75EA-DB9A9E687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C93C78AE-C58A-7730-FB41-869AB55F3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878297EF-E824-DDCB-E6D0-63E7E8CFD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004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4FF0D724-ED70-CB20-79AA-2C9617F4E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39704174-CBB4-3922-F18F-6FB939A22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AA25A15E-2F7C-294F-BB20-9FFDC86C00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9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5A8A6DEF-2494-19BC-4B69-FC200A7E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E6E98356-0CA3-9D4B-8138-EA5B82D7D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4C14D5FF-4CFB-CE89-A369-14D1A4D9D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798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69D42F9C-62BB-C8EE-A312-826725E4E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5A4FBD28-DFE2-BE5E-2476-25346D1D1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0CA6CF40-3927-1700-B0C1-2DDECEEF2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73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D6C3B974-55A2-A109-A7C8-78D328CC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8e48ac33_2_75:notes">
            <a:extLst>
              <a:ext uri="{FF2B5EF4-FFF2-40B4-BE49-F238E27FC236}">
                <a16:creationId xmlns:a16="http://schemas.microsoft.com/office/drawing/2014/main" id="{94B81128-603D-29B6-1330-7D8CB5D5B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b18e48ac33_2_75:notes">
            <a:extLst>
              <a:ext uri="{FF2B5EF4-FFF2-40B4-BE49-F238E27FC236}">
                <a16:creationId xmlns:a16="http://schemas.microsoft.com/office/drawing/2014/main" id="{810792BF-74C6-8842-032D-4AECBEEF2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38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/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/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/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628649" y="840507"/>
            <a:ext cx="5266135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en-US" sz="2760" dirty="0">
                <a:solidFill>
                  <a:schemeClr val="bg1"/>
                </a:solidFill>
              </a:rPr>
              <a:t>Quantum Reservoir Computing</a:t>
            </a:r>
            <a:endParaRPr sz="2760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FCD533A1-CB59-4F4B-E337-07418D1E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CAC55744-C08F-DF4D-68EC-DE0A558DA52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C39540D1-A139-FB31-C2F6-CCFA1344D95D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F6DB35BC-01EF-A76D-D029-ED027ED06FA2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09DBD612-C8B6-B504-9D63-103E01D2F79D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5592556B-CB59-109F-B882-F40844B417E7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C58A4B9B-F932-B5BB-5F9D-243941F2145B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3821B691-6037-DFCD-1039-25D650B00670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0685D6E1-82A9-1F55-EA9B-A6FF794D5930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7F46F441-ED2F-A4CD-CE97-797580F2CB3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9418DC0C-91BC-3B96-29CE-14ADEFD0B33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ABED3229-256B-B536-D648-4E25C2081E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C3C7798E-07D9-1477-7716-F6ED6F7FA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490A3-3EC6-5339-E999-5835D142F1CF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8A08-5AFF-3681-8F5E-4D334CF0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4" y="668248"/>
            <a:ext cx="4651010" cy="32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2DD1E106-36A6-FFE7-2140-C10CB8416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067AC6D5-AEF5-DB04-4AF4-0E0830A826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C2D21DA9-B28A-3571-D2CA-C5DD52CA6420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6A5B8966-4F36-B047-1F6B-D8040DFCFAC3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2E36F43C-DC7F-D990-FBDA-FE4A4D6E6D8D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898AE7C4-F059-F4DC-2B1B-27FCB4FB2302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3A86F5DC-4388-C4A4-A0F8-68861E182C3E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7FC58CBB-6DA5-AE63-591D-9DE7607801B1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600E7B14-92EA-6D70-6ADF-61AE66DBC4FF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691F46FB-719A-FBD3-EADC-1FB9A1F701A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90B2AABA-9E02-7DEB-4E79-466434F8C47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2739E835-F268-F180-9535-376C1AF2D6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6A28AF3F-75D5-3899-9E0F-7820AF9E34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DA344-90A8-6556-5987-11F6F7CB56E6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C54FB-1CE4-1E3C-D3AC-7A7BCF25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534011"/>
            <a:ext cx="5408396" cy="40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E8B8039B-1B2A-3F94-FBAE-8D340F6D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3B0DF15C-0F93-F1F7-3C71-7F178B182F3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6E8F79EA-43C3-9C2A-97FC-CF514A8BE9A3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AD5AD652-F490-9956-18AD-6C2A0D594646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C9D44A82-9677-6E20-6251-D15413BE521E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5C7A4FD4-9AF4-92B0-0975-A61D7A344410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AE10B80C-7BE0-D720-101D-2BB855AEADA6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09C3187F-3B3E-519C-6C89-063D49423D15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54A3DCEE-32D5-2562-4B47-9FC39B3DCC4C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A4D0BA7A-18A7-BA1F-45C5-5213E27DB35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5AAE350C-E46A-4632-C421-A619BC82CDD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E39AAE46-7644-8EE5-0E5B-017876D17B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755D1D87-7E55-7A51-E60B-C2C56297B0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C4A8C-4408-A481-50BC-987142FA37EA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63069-6452-E865-7100-A21A97D04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834788"/>
            <a:ext cx="4072914" cy="2822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E7708-D151-EE73-CA38-8F2CD0AFA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929" y="834788"/>
            <a:ext cx="4149193" cy="28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2C763974-AC08-ABD8-E971-A42A97CE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FDD15F9A-52F3-B181-63C5-5153D629EC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9A1E4DE8-35E7-C730-7D7C-7D759CBEBFEE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9404060C-0ABF-AD31-9DE2-1B76E5458B83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11FB64AF-A885-4221-C3CE-72A93D119DD5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D8ABD6E5-B9D6-C0AA-833F-848043F19736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15F92A0D-075E-EF73-B6EC-C8ACC38EE0C8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BD9F75A6-2C31-27F2-3F88-C310CD6A0D8D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C36CF418-3202-C48C-0B88-668C1161540D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DF788BBC-2B6A-0C27-5042-F64E1CAE840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710FFAD6-6638-AB49-A6C0-8AB3F3D6583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B207A416-46D6-8D6D-EAB9-14317139D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A87FFE7B-9181-2C14-5105-6D8DD3BA54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3BA34-CD5A-BC55-420B-B39845461729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0BB81-5A38-72C5-15FC-1E8D7B6E0563}"/>
              </a:ext>
            </a:extLst>
          </p:cNvPr>
          <p:cNvSpPr txBox="1"/>
          <p:nvPr/>
        </p:nvSpPr>
        <p:spPr>
          <a:xfrm>
            <a:off x="2379345" y="1889442"/>
            <a:ext cx="4385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There is more!</a:t>
            </a:r>
          </a:p>
        </p:txBody>
      </p:sp>
    </p:spTree>
    <p:extLst>
      <p:ext uri="{BB962C8B-B14F-4D97-AF65-F5344CB8AC3E}">
        <p14:creationId xmlns:p14="http://schemas.microsoft.com/office/powerpoint/2010/main" val="79541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D630432F-7A31-21CA-7C1A-59662129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B3561415-D5F3-A39C-66B9-64B80E2D757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57DD1B89-4CC6-05DF-64CC-2121C225E2EE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75F5DD2D-315E-0DD5-68DF-429C720D7FCC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A550A240-B50D-BE57-441E-052605D8CBD8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396FED77-D903-92A9-3FA7-B353E6A8C496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348672AA-F630-15D4-2556-C96A741A63BE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8AB509D2-8143-969A-0FC2-4B3D127C4D10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E0688BD6-4A3C-7B3B-44D6-F79F16340394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3C7D09DB-34F8-55D0-3031-F615EA0211F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16394DF9-EF41-082B-32CE-B862542B121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4495636E-CF3C-7DB2-DE75-778058FC7B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33DC2E5A-8D9B-A682-D07F-72B16E4E0E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E93E98-2515-E5E7-5B91-1746F6AA9AB7}"/>
              </a:ext>
            </a:extLst>
          </p:cNvPr>
          <p:cNvSpPr txBox="1"/>
          <p:nvPr/>
        </p:nvSpPr>
        <p:spPr>
          <a:xfrm>
            <a:off x="1568196" y="1684058"/>
            <a:ext cx="6007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Quantum Binary Classification based on QRC</a:t>
            </a:r>
          </a:p>
        </p:txBody>
      </p:sp>
    </p:spTree>
    <p:extLst>
      <p:ext uri="{BB962C8B-B14F-4D97-AF65-F5344CB8AC3E}">
        <p14:creationId xmlns:p14="http://schemas.microsoft.com/office/powerpoint/2010/main" val="13500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BAE5BCE2-BEAD-6012-5DEC-7EFBE620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64D67808-BF56-46B8-BA9A-BB57A7DB0DC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2B171372-67F6-09D0-1F1D-E0E1A18E7E8D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16EDD6FE-1BC3-26D5-7EA3-4EC88E1DE60C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38E9A5FB-D21E-EC2C-AB90-54F5EF83A04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791F26BE-F4DE-0558-C244-510150AA0053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016046EF-ED7D-BEBC-8907-913F57B06DEA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BDB2186F-EEEA-BE91-A070-08C666D53261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05DD850F-72A2-17F7-6FCA-76D35C67CA57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B1EB970E-FECC-C8A0-5807-8223CAB8990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5253F34F-59B9-DB70-2C42-3192C6C33C4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E02002BF-9DEB-D2FB-4AB3-081A14D9FE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6F5D1D82-2AEA-EEB4-97DC-A3AA4F8935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AB3668-B44F-47AF-0797-098EE58347E7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6A4D0-3BA1-B3ED-198D-26BEDA5D9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78174"/>
            <a:ext cx="7095744" cy="26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0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40980F63-148F-6E7B-7911-617E6389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5D74AEF4-8923-D961-9522-65F0E431BBD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AD25EE0B-B507-3F61-814D-3958C350756B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C4D18FEE-38C9-DE53-1D82-EB44C5AB26E0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80D32191-A33A-824F-D939-A9408B48E202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5225DA04-1FF6-D179-A168-AC0E10908E3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DB5A3968-EC1F-5203-9CF0-8A9CA809D542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8EB3F09C-37B6-3130-60D8-DCC0E29D9FBF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D3843AC7-9C3F-5DC0-1B0C-068D4A1C393E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CB78741C-0493-4CB3-ACD7-B5F21D4A48A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CE41F9AF-B3DC-A1C6-E026-426CDC15C40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94AF49DB-A433-A181-B328-BD9D4E4D63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98FD123B-F9C3-60A8-F571-E74BCAFCA4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058C4C-2234-2DBB-408C-2831E1004AF0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B7012-4A04-3DF6-264F-A9147E542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33" y="973532"/>
            <a:ext cx="3674643" cy="2567216"/>
          </a:xfrm>
          <a:prstGeom prst="rect">
            <a:avLst/>
          </a:prstGeom>
        </p:spPr>
      </p:pic>
      <p:sp>
        <p:nvSpPr>
          <p:cNvPr id="4" name="AutoShape 2" descr="Output image">
            <a:extLst>
              <a:ext uri="{FF2B5EF4-FFF2-40B4-BE49-F238E27FC236}">
                <a16:creationId xmlns:a16="http://schemas.microsoft.com/office/drawing/2014/main" id="{4B66B96F-6201-C8D4-E6D9-C82DD9E073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0" name="Picture 4" descr="Output image">
            <a:extLst>
              <a:ext uri="{FF2B5EF4-FFF2-40B4-BE49-F238E27FC236}">
                <a16:creationId xmlns:a16="http://schemas.microsoft.com/office/drawing/2014/main" id="{49830748-418E-6BEB-EA0F-10BBB63D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57" y="947267"/>
            <a:ext cx="3404463" cy="27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3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982885AA-27CE-876D-09D3-24E70E8A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FE41B7D0-DE70-A88E-0924-063BACEFFF6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508B3DD4-D778-59A5-530C-D3B3DE6577B1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C79036F5-D45F-F479-E45F-DE6248752AA2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0B7CCB80-B5AC-ADC0-806A-C1704ECAFA6D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03B88274-7A70-3BD6-6644-2F2CA18B2B4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0353A1EA-A53A-8FB8-05DD-E44679D6EE37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5DCC5115-7B8B-6456-F0B5-B3C51A42A1C9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9E8FCE6A-DFC8-1083-2C60-AA0DF5C3A059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F319ED51-2555-564A-858C-D3A892C2827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ACED5AC2-28A0-6524-D9E5-A203E98FDA3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B84BE887-A0F0-AC0D-1F3C-58E27CC7A8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2A4FD82D-9504-06B2-1E8B-144C4D451B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1D4D2-4E0F-CE34-538A-8337B7A34107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CEE40-2649-84FB-6827-CCA4A8E42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9" y="826114"/>
            <a:ext cx="6104746" cy="30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AD239CDA-1C87-C657-FEC4-002BEDED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A0894B61-ABA3-4DA6-B2C7-6BA2FF3B3ED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422432DC-1F0E-F47C-B324-80190CC66D37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1A34AC73-0603-F03E-2B94-1A49F36C261F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33841A66-73A1-AD0B-9E1F-1E484E7F224D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1CED7317-E7A0-4B98-4710-BD8929328BA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D27D4D14-11B2-A226-C4C6-E353CAA19E5B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6A3DBE4F-CCE6-9306-7085-A248804519C0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977E318F-9C5C-6D21-376A-715B81B363E9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3F0DC9A5-FD0C-7725-627B-D892B8F3FD4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6D6B7C2F-3F77-2EEB-7389-87CB4BAD0F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7932208A-B6AA-9054-EE1C-74554046E5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02F482D9-A74F-650C-1FDF-02051338CA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B6E2F-CC46-D35D-8728-3DD97ECA343D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C5DB3-4687-7856-444D-0A0C046C4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A59A9A48-E623-EA04-3E21-F7F25248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AA30B176-03D9-80BA-5E3A-F86B9270CE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F4827D51-2418-16FB-0CC3-090E2DDF2C7B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92AEE47A-6022-E26B-718B-BE3CCCD8306F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DE52DAA6-4258-BED2-EE4A-E98E273BABA6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DA9FFE9C-A198-596F-439F-17B721EBCF8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0F2C4E48-1CFF-11B3-FE45-DEA8C0557DC1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76F10C48-361B-9C52-BB87-A4127ECF46FF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B2031CC1-8425-AF39-46B2-3BE2A39E23D7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44EA5BBE-62BE-E3EB-4469-6CD1A0A563D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B2095ACC-B6C4-EC8C-1026-D7EE84CD8FF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D2909A1D-F127-23EA-39E0-DD785A0AE2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4AB4F01D-5B14-1D3E-85C3-9405CDB33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D3E47-8D87-8E14-EC2D-32E4FF4AA8D3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00E64-B387-99BF-1DED-C32F5E210BC6}"/>
              </a:ext>
            </a:extLst>
          </p:cNvPr>
          <p:cNvSpPr txBox="1"/>
          <p:nvPr/>
        </p:nvSpPr>
        <p:spPr>
          <a:xfrm>
            <a:off x="628650" y="1353221"/>
            <a:ext cx="7372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Final Results: 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Best balanced accuracy: 82.5% 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Best F1 score: 76.19% 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Best configuration: Geometry: linear 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Rabi shape: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double_gaussian</a:t>
            </a:r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Atom scale: 9.161911432395819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3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6833637E-25AE-3588-DF87-20FAA86F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CDD183BF-221C-E722-4A0D-B12CAD7636E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04DD667C-07F9-6F65-2E74-BE7FC144D11A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6636F920-F0D4-6CA6-8E2D-04784550063E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0D3194DF-BDAD-734C-6DC5-7D830AA43537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5255E10F-F43D-825D-8EBA-BC29C1809442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D910D466-503F-5244-8FC8-BEBAC1D48537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80152F44-B783-9641-08C0-30E80638B26B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5011A378-D588-3834-B045-49A8902CF2EB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65552065-5C1D-2E2E-94CD-C0952F7C8AF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7D196757-27B5-FC5C-71AD-6296FC3FC3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9FBB3796-90CC-C502-DD4D-884735AAE0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FBC8531E-7B26-8D84-D2A2-9CF453639F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Era Computing Inc. Hints At Moving From Analog To Digital Mode With  10,000 Qubits">
            <a:extLst>
              <a:ext uri="{FF2B5EF4-FFF2-40B4-BE49-F238E27FC236}">
                <a16:creationId xmlns:a16="http://schemas.microsoft.com/office/drawing/2014/main" id="{9EACBB58-E6DC-14A1-B7C9-4EDD03A8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4" y="137667"/>
            <a:ext cx="1560728" cy="8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Computing with Neutral Atoms | QuEra">
            <a:extLst>
              <a:ext uri="{FF2B5EF4-FFF2-40B4-BE49-F238E27FC236}">
                <a16:creationId xmlns:a16="http://schemas.microsoft.com/office/drawing/2014/main" id="{AA21BC4A-CF04-8244-3A57-581D310B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48" y="1066625"/>
            <a:ext cx="2815548" cy="316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ra | AWS Quantum Technologies Blog">
            <a:extLst>
              <a:ext uri="{FF2B5EF4-FFF2-40B4-BE49-F238E27FC236}">
                <a16:creationId xmlns:a16="http://schemas.microsoft.com/office/drawing/2014/main" id="{30E80EBE-BC54-680B-9A21-85AAA6BE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2" y="1066625"/>
            <a:ext cx="2497646" cy="20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E02EC553-51B2-CD68-F89C-1FBC5089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B94F9844-1546-5B39-004F-B922095BF4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6FC49992-D681-C45E-D616-01FD44E7A459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CFFA1AC0-AA0B-7BA6-F0AC-1216D53D5316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287D770E-247C-1EF8-07A3-8F084AF87DDE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75F450D3-4737-4113-2EEE-6CFCC831D196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33F6224D-E2EF-8596-970D-1A74CD17AD21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5AAA667F-B6D5-D281-05DE-BD05E5EAF522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7F87283A-7E5D-8FF8-75F2-E9C3CD51F031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0BFA7617-F26A-3E5B-39B7-DE896E31405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A5093EA2-694E-9A74-5C0B-FF595A8BF31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0DA8C2A5-C75A-B0D2-9D3A-00AFD1F92D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4508EC27-A15C-269C-5142-05810798E0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EBF3E3-832A-DFB6-6219-BDA9CC222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558"/>
            <a:ext cx="9143592" cy="49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1928DF69-FB7A-460B-C485-880EFDF88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007B560E-2E12-F725-B2E3-3D376C71475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5A330659-17BD-D13C-4C27-521BAB01DFC0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979741E8-DD6B-99C9-6C87-2D5EE92F90B7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78F441E1-7289-41D0-0751-E86B2A56438D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09EC8854-F730-893C-9394-EA98A427D51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8B1C5647-3ECF-5798-ADB6-7080AD7D312C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E629E055-ED03-C864-8820-6BC64A610D7D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C43A2386-51BA-DC51-50D1-29012201B064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BF8EA156-8C09-9EA7-28E3-366A30AE67D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91A3E99B-61EC-FF52-51A3-9369BF5436D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34AEDBCE-F9BF-C17E-D2FE-1CDA9569F3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D84B7E5C-6712-D0D5-3787-660346F794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5387A-6881-9F49-EC56-751531CFAEDB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70E1A-6DCA-C369-315C-7BE968C27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668079"/>
            <a:ext cx="5702041" cy="41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CF1FDBF8-6C36-0B1A-4445-5D316E29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210562A3-2A44-880C-15E1-798F3CE8E5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F15BD5E0-9F43-ACBA-A8F7-8733069CE4E7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0CFBAB9A-EFAA-6E62-B723-CF3E3D0544FA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076468D3-BA87-A526-CEB1-29AF57A32EC6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CBCB7073-39A0-1A3A-E3E2-AD96632AB36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D9212FBC-6C82-74A9-F0E3-9F52A1808083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48562C8F-34D1-1536-02D8-EC828A772EEF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A00CB0B8-906D-3FAA-79B2-E468E5DC3C0B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C97004CE-ED6E-1E60-F8D3-50727ED4C3D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2340B8DA-FA8E-17A5-71CE-1E133B06AE4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B4F3B619-4640-98B4-534C-3A20BF842F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9D11E7E3-D1B8-F13A-2735-D27956C7B8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B9FE8-0BE2-392B-CD07-48F8DC7A69D5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8ED61-48B5-DECA-82F3-40D6221BE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60117"/>
            <a:ext cx="7772400" cy="12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4AE8D0A5-F6E5-38DA-B44D-97DD5796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B44A872E-C751-4E4B-AA71-5F008B34201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F1247D82-232B-BE3D-849A-2A30B4324616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49918D16-A91D-F535-DECE-68C98BF6C199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19666F42-5E8D-6620-6BF0-A2FB0E18BE95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94AFF152-3DC6-D7A7-792C-A52AC4A512F8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7750800E-E4DB-5969-582D-4F507B60B8DE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05048AF0-F505-03C2-2A6F-F0934E6F032A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E4C3AF98-91CC-4A7E-62CA-BBBB19CAF1A3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0FA5CF38-8E38-7C5F-CEF6-4D41457DD17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FD080A3E-057F-0693-5C04-2F4E0B0CFB9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C9B3C949-2461-F2E6-1037-42EEF87809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8A72F710-F354-A7B0-981B-BE28E3A1EE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BE675-0548-ED95-3F54-02BF8776D8E4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0652A-0ABD-8B62-694D-C18C11D9E5CB}"/>
              </a:ext>
            </a:extLst>
          </p:cNvPr>
          <p:cNvSpPr txBox="1"/>
          <p:nvPr/>
        </p:nvSpPr>
        <p:spPr>
          <a:xfrm>
            <a:off x="530352" y="1536192"/>
            <a:ext cx="6620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- specify atom positions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program waveforms of Hamiltonian parameter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create the Hamiltonian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specify the initial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emulation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measure</a:t>
            </a:r>
          </a:p>
        </p:txBody>
      </p:sp>
    </p:spTree>
    <p:extLst>
      <p:ext uri="{BB962C8B-B14F-4D97-AF65-F5344CB8AC3E}">
        <p14:creationId xmlns:p14="http://schemas.microsoft.com/office/powerpoint/2010/main" val="65786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3CC75FBA-7CE4-64FE-9849-1DD2681F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078C0D1E-FEAA-FC2F-71DC-3D27BF15EC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39915DE6-B706-3C43-F02D-EE07ECDABC85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2DBBAA11-0012-2F9D-4F8C-18CE92515841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4FC7CD9D-9A80-B50D-96AA-A24799E8F3CE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A97ED8DA-3826-F596-7547-23599F805A2B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759895CA-6E05-938E-DCB9-7E4A50D49D7D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B5C055E2-63C3-D649-1C69-FB95272A5867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3356FABB-B6E1-C2AA-F5AA-D993DC4F2A4C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1762392A-D366-68C1-DBA4-9A4962A6628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A35E4164-B641-96AE-98A9-70472734253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6EF4A368-F8E3-5B9E-7FE6-4C80BF7DC5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AE059E9B-4E33-C23B-15F2-BFEAA88397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2F585-F21D-A8CB-90BD-66B9ED3B5241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B471C-48C8-E695-2A31-AC377D81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4" y="783265"/>
            <a:ext cx="4894326" cy="29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5B44A9F0-7203-A0DA-83E1-ECFB006D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098807FD-D881-2705-AA42-024EF4B1EF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01EBBAC8-6E6E-8BAF-9074-522C30452A02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3A5C05F4-A18F-1FF6-88F3-6358DC517670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B3A4A5C2-7687-56DD-A06D-8861E99E7CC8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21314EA4-547C-D1B4-3458-B9FB8681AE07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C2562CF1-DAB4-478C-42E3-F340C4AB9720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F698528B-72C6-88CE-AEBD-E2ACD6CF82F8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CA59732C-B2C6-9FFD-53E7-12CE4D436C16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6517D5C6-6FB2-6BA4-B247-675702D1258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3E0E1C77-DF8F-2628-618A-662609BAC77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5239531F-60C8-CAD9-0254-D9C42B9502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DBB9BCC2-96AD-15B7-FE0B-BAB0100513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39B3D-452C-FBCA-43F2-9CDE97B84F04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A8F34-B41C-EA58-F4FA-61B7EC8C9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90" y="834789"/>
            <a:ext cx="4191254" cy="1247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834DC-AC65-E038-7492-ABF3C3C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90" y="2074335"/>
            <a:ext cx="3046370" cy="841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84A6A-D862-6C89-EE31-A18063C6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90" y="2906102"/>
            <a:ext cx="3858308" cy="12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AC54DFB4-DD79-5C2B-A1C1-5A0DE37B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>
            <a:extLst>
              <a:ext uri="{FF2B5EF4-FFF2-40B4-BE49-F238E27FC236}">
                <a16:creationId xmlns:a16="http://schemas.microsoft.com/office/drawing/2014/main" id="{68C9FA76-1D8B-082C-027C-5366CDF29D4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5">
            <a:extLst>
              <a:ext uri="{FF2B5EF4-FFF2-40B4-BE49-F238E27FC236}">
                <a16:creationId xmlns:a16="http://schemas.microsoft.com/office/drawing/2014/main" id="{ABCC94A5-4300-0F1A-BD91-BE904FCEA1C3}"/>
              </a:ext>
            </a:extLst>
          </p:cNvPr>
          <p:cNvGrpSpPr/>
          <p:nvPr/>
        </p:nvGrpSpPr>
        <p:grpSpPr>
          <a:xfrm>
            <a:off x="0" y="2472008"/>
            <a:ext cx="9144000" cy="2671492"/>
            <a:chOff x="0" y="3296011"/>
            <a:chExt cx="12192000" cy="3561989"/>
          </a:xfrm>
        </p:grpSpPr>
        <p:grpSp>
          <p:nvGrpSpPr>
            <p:cNvPr id="131" name="Google Shape;131;p25">
              <a:extLst>
                <a:ext uri="{FF2B5EF4-FFF2-40B4-BE49-F238E27FC236}">
                  <a16:creationId xmlns:a16="http://schemas.microsoft.com/office/drawing/2014/main" id="{D3F9E9BC-9B14-4F59-5896-20D4FAF44004}"/>
                </a:ext>
              </a:extLst>
            </p:cNvPr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2" name="Google Shape;132;p25">
                <a:extLst>
                  <a:ext uri="{FF2B5EF4-FFF2-40B4-BE49-F238E27FC236}">
                    <a16:creationId xmlns:a16="http://schemas.microsoft.com/office/drawing/2014/main" id="{5E549C8F-7B73-024F-4FF8-8FD6EB313733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>
                <a:extLst>
                  <a:ext uri="{FF2B5EF4-FFF2-40B4-BE49-F238E27FC236}">
                    <a16:creationId xmlns:a16="http://schemas.microsoft.com/office/drawing/2014/main" id="{3431D1D0-4B92-2A95-687D-F40DA949C071}"/>
                  </a:ext>
                </a:extLst>
              </p:cNvPr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5">
              <a:extLst>
                <a:ext uri="{FF2B5EF4-FFF2-40B4-BE49-F238E27FC236}">
                  <a16:creationId xmlns:a16="http://schemas.microsoft.com/office/drawing/2014/main" id="{7CE74385-031C-21B4-39DD-90AD51A55F6B}"/>
                </a:ext>
              </a:extLst>
            </p:cNvPr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5" name="Google Shape;135;p25">
                <a:extLst>
                  <a:ext uri="{FF2B5EF4-FFF2-40B4-BE49-F238E27FC236}">
                    <a16:creationId xmlns:a16="http://schemas.microsoft.com/office/drawing/2014/main" id="{193F5E6F-0565-3398-1EB0-A96487D27C2B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>
                <a:extLst>
                  <a:ext uri="{FF2B5EF4-FFF2-40B4-BE49-F238E27FC236}">
                    <a16:creationId xmlns:a16="http://schemas.microsoft.com/office/drawing/2014/main" id="{097A9CC7-F51A-F1BC-47A2-B96632990F90}"/>
                  </a:ext>
                </a:extLst>
              </p:cNvPr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E1544C49-D828-BA42-5C0F-2AC6775D9D4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16.12.2024</a:t>
            </a:r>
            <a:endParaRPr dirty="0"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4026BC6B-C3F9-6198-E100-9584EC1681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Corbu Vlad</a:t>
            </a:r>
            <a:endParaRPr/>
          </a:p>
        </p:txBody>
      </p:sp>
      <p:sp>
        <p:nvSpPr>
          <p:cNvPr id="140" name="Google Shape;140;p25">
            <a:extLst>
              <a:ext uri="{FF2B5EF4-FFF2-40B4-BE49-F238E27FC236}">
                <a16:creationId xmlns:a16="http://schemas.microsoft.com/office/drawing/2014/main" id="{1CB38023-A1B6-FC89-E84D-00826D94A2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1" name="Google Shape;141;p25" descr="A group of blue circles with a black background&#10;&#10;Description automatically generated">
            <a:extLst>
              <a:ext uri="{FF2B5EF4-FFF2-40B4-BE49-F238E27FC236}">
                <a16:creationId xmlns:a16="http://schemas.microsoft.com/office/drawing/2014/main" id="{5997FE09-5927-3DEC-DF74-51BEB8967A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25" y="137667"/>
            <a:ext cx="2377791" cy="7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1DCA3-C17A-F48E-8089-87FBDB9210B3}"/>
              </a:ext>
            </a:extLst>
          </p:cNvPr>
          <p:cNvSpPr txBox="1"/>
          <p:nvPr/>
        </p:nvSpPr>
        <p:spPr>
          <a:xfrm>
            <a:off x="173736" y="237744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Reservoir Computing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56456-FF6C-302B-1BC1-92257F693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" y="862267"/>
            <a:ext cx="7772400" cy="30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23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189</Words>
  <Application>Microsoft Macintosh PowerPoint</Application>
  <PresentationFormat>On-screen Show (16:9)</PresentationFormat>
  <Paragraphs>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Menlo</vt:lpstr>
      <vt:lpstr>Arial</vt:lpstr>
      <vt:lpstr>Simple Light</vt:lpstr>
      <vt:lpstr>Office Theme</vt:lpstr>
      <vt:lpstr>Quantum Reservoir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Vlad Corbu</cp:lastModifiedBy>
  <cp:revision>4</cp:revision>
  <dcterms:modified xsi:type="dcterms:W3CDTF">2024-12-12T17:24:13Z</dcterms:modified>
</cp:coreProperties>
</file>